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B9098-B0E0-61E7-EB5D-9EF7556D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5FDED0-C9BC-A29B-5EEF-173790EA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8BA4-CD17-414D-A42C-A754EC84904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15F506-D559-DF28-7A43-99E848B4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4A33EA-0619-AF56-6EE4-C63EF9BF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3149-E9E4-4651-8200-2A6A347FD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9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C58A95-975A-A190-9776-0AEF06D6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12BCE7-5578-006C-9E3C-63BB45D00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7907C-DEE3-6662-884F-256434ECB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8BA4-CD17-414D-A42C-A754EC84904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0F7224-43BA-7E7B-AE11-306FCB114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B184EE-E32B-EC7E-3B86-54805445C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3149-E9E4-4651-8200-2A6A347FD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DFCAF7-39A4-FB04-3635-5D226632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993011-A7B1-6FB5-6CB0-33E92667C8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FB83A0F-5BF9-A8A2-2537-31DAD358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C2FF13-3DC4-7A13-1612-5C9F235FDA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2A2B7F2-F55D-C6D4-72AE-A6D2E088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6E6D69-53B6-FFEE-6C73-68C0466C7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0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946B2B-4D75-7900-7FC1-94DE1F3A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EA0F01-C4FC-D99A-F51D-2C11F276F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3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4E21CA-9FA7-8B1A-058F-4C2E673A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ACA1D8-C51D-ECE0-2C45-F408E836E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1E230CE-3BF2-3763-E7C4-7F12F7F7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EEB992-BD3B-AAFB-9D7C-059AC86F3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5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0A510D-44F9-8F07-D805-FCFB84C1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4B78F1-76C0-9F2B-F7E5-E6A3E65A34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7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826FA0-C5BA-0CA8-EEE2-7BCC5328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8766DF-4240-1143-4709-6794C12210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7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B57539-758B-3539-0F1B-7CB76536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D42DB1-A4CC-A294-3A41-3B22D1DCA1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3ACDE3-9075-C023-4A74-9A1D2737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5ED194-69BE-4444-D032-6B5E895387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947081-1360-0B03-7F07-8C3F10B8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573C70-6130-73D8-4951-A3C1DAD00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D8FC4F-06E2-8287-25FE-FD2CCD01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AE2167-B23A-5C52-A4F7-578EE1E8E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1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1F4AEC-E972-92BD-CEED-F650858D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251243-6DE5-789E-9626-2F768FE8AD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7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BECFA4-F629-0D0F-FF70-4F5096CE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90B020-0567-9D0F-AC88-792F51CA3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80246F-B171-ECA2-E443-850E6B98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25E047-E1E6-FA01-45B8-E505AE461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0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003AB1-101E-213F-7BB3-D07A5620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D18E35-0C9F-FB87-0E28-C5FC0345C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29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</cp:lastModifiedBy>
  <cp:revision>1</cp:revision>
  <dcterms:created xsi:type="dcterms:W3CDTF">2024-12-03T21:50:28Z</dcterms:created>
  <dcterms:modified xsi:type="dcterms:W3CDTF">2024-12-03T21:50:28Z</dcterms:modified>
</cp:coreProperties>
</file>